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"/>
  </p:notesMasterIdLst>
  <p:handoutMasterIdLst>
    <p:handoutMasterId r:id="rId4"/>
  </p:handoutMasterIdLst>
  <p:sldIdLst>
    <p:sldId id="261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24" autoAdjust="0"/>
    <p:restoredTop sz="94646" autoAdjust="0"/>
  </p:normalViewPr>
  <p:slideViewPr>
    <p:cSldViewPr>
      <p:cViewPr varScale="1">
        <p:scale>
          <a:sx n="86" d="100"/>
          <a:sy n="86" d="100"/>
        </p:scale>
        <p:origin x="135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2019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Analysis Fundamentals</a:t>
            </a:r>
          </a:p>
          <a:p>
            <a:r>
              <a:rPr lang="en-US" dirty="0"/>
              <a:t>Visualizing Data with Excel</a:t>
            </a:r>
          </a:p>
          <a:p>
            <a:r>
              <a:rPr lang="en-US" dirty="0"/>
              <a:t>Analyzing Data with Formulas and Functions</a:t>
            </a:r>
          </a:p>
          <a:p>
            <a:r>
              <a:rPr lang="en-US" dirty="0"/>
              <a:t>Analyzing Data with PivotTables</a:t>
            </a:r>
          </a:p>
          <a:p>
            <a:r>
              <a:rPr lang="en-US" dirty="0"/>
              <a:t>Presenting Visual Insights with Dashboards in Excel</a:t>
            </a:r>
          </a:p>
          <a:p>
            <a:r>
              <a:rPr lang="en-US" dirty="0"/>
              <a:t>Creating Geospatial Visualizations with Excel</a:t>
            </a:r>
          </a:p>
          <a:p>
            <a:r>
              <a:rPr lang="en-US" dirty="0"/>
              <a:t>Performing Statistical Analysis</a:t>
            </a:r>
          </a:p>
          <a:p>
            <a:r>
              <a:rPr lang="en-US" dirty="0"/>
              <a:t>Getting and Transforming Data</a:t>
            </a:r>
          </a:p>
          <a:p>
            <a:r>
              <a:rPr lang="en-US" dirty="0"/>
              <a:t>Modeling and Analyzing Data with Power Pivot</a:t>
            </a:r>
          </a:p>
          <a:p>
            <a:r>
              <a:rPr lang="en-US" dirty="0"/>
              <a:t>Presenting Insights </a:t>
            </a:r>
            <a:r>
              <a:rPr lang="en-US"/>
              <a:t>with Reports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Course 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Choice</Template>
  <TotalTime>7</TotalTime>
  <Words>51</Words>
  <Application>Microsoft Office PowerPoint</Application>
  <PresentationFormat>On-screen Show (4:3)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LO Choice</vt:lpstr>
      <vt:lpstr>Course Outline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Bob Carver</dc:creator>
  <cp:lastModifiedBy>Michelle Farney</cp:lastModifiedBy>
  <cp:revision>8</cp:revision>
  <dcterms:created xsi:type="dcterms:W3CDTF">2019-12-13T21:45:54Z</dcterms:created>
  <dcterms:modified xsi:type="dcterms:W3CDTF">2020-04-02T18:56:57Z</dcterms:modified>
</cp:coreProperties>
</file>