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6"/>
  </p:notesMasterIdLst>
  <p:handoutMasterIdLst>
    <p:handoutMasterId r:id="rId17"/>
  </p:handoutMasterIdLst>
  <p:sldIdLst>
    <p:sldId id="261" r:id="rId2"/>
    <p:sldId id="267" r:id="rId3"/>
    <p:sldId id="268" r:id="rId4"/>
    <p:sldId id="269" r:id="rId5"/>
    <p:sldId id="270" r:id="rId6"/>
    <p:sldId id="271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46" autoAdjust="0"/>
  </p:normalViewPr>
  <p:slideViewPr>
    <p:cSldViewPr>
      <p:cViewPr varScale="1">
        <p:scale>
          <a:sx n="105" d="100"/>
          <a:sy n="105" d="100"/>
        </p:scale>
        <p:origin x="167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366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Map Charts in Excel</a:t>
            </a:r>
          </a:p>
          <a:p>
            <a:r>
              <a:rPr lang="en-US" dirty="0"/>
              <a:t>Customize Map Charts in Excel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Geospatial Visualizations with Excel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5D474-E45C-5049-9649-6C4871E7F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 Map Charts in Excel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6FD044-4D71-F640-80DF-004343EEA3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43912-50B4-7B4C-A09E-0FD49384E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474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6C7609-E0AC-404A-8D8A-D06B834CA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DC95BC-EF06-D742-BCF2-2723AF09B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Formatting Maps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92BBDC-E650-7742-A296-461793CB6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568" y="1166506"/>
            <a:ext cx="4404482" cy="452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15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6C7609-E0AC-404A-8D8A-D06B834CA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DC95BC-EF06-D742-BCF2-2723AF09B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Data Series Options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F26E6B-5F88-BA49-BAC6-6C2F2A1E3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777196"/>
              </p:ext>
            </p:extLst>
          </p:nvPr>
        </p:nvGraphicFramePr>
        <p:xfrm>
          <a:off x="952500" y="2886318"/>
          <a:ext cx="7239000" cy="27919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3650278122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100917310"/>
                    </a:ext>
                  </a:extLst>
                </a:gridCol>
              </a:tblGrid>
              <a:tr h="29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Element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Description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372198"/>
                  </a:ext>
                </a:extLst>
              </a:tr>
              <a:tr h="246173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Map projection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Governs how the map is displayed, such as with curvature.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9600721"/>
                  </a:ext>
                </a:extLst>
              </a:tr>
              <a:tr h="85865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Map area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Governs the map area displayed. Options: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  <a:sym typeface="Calibri" panose="020F0502020204030204" pitchFamily="34" charset="0"/>
                        </a:rPr>
                        <a:t>Only regions with data. 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  <a:sym typeface="Calibri" panose="020F0502020204030204" pitchFamily="34" charset="0"/>
                        </a:rPr>
                        <a:t>Country/region. 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  <a:sym typeface="Calibri" panose="020F0502020204030204" pitchFamily="34" charset="0"/>
                        </a:rPr>
                        <a:t>Multiple countries/regions. 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  <a:sym typeface="Calibri" panose="020F0502020204030204" pitchFamily="34" charset="0"/>
                        </a:rPr>
                        <a:t>World. Shows the data on a world map.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978577"/>
                  </a:ext>
                </a:extLst>
              </a:tr>
              <a:tr h="246173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Map labels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Governs which location labels are displayed on the map.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450089"/>
                  </a:ext>
                </a:extLst>
              </a:tr>
              <a:tr h="334795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Series color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Select from 2 or 3 color diverging options, and set the minimum, midpoint, and maximum colors for mapped data.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349171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F75F693-22AE-4651-806B-DB56D6F532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07719" y="1115429"/>
            <a:ext cx="2152179" cy="16003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77A82F9-6EAA-4525-B419-802625E80E13}"/>
              </a:ext>
            </a:extLst>
          </p:cNvPr>
          <p:cNvSpPr/>
          <p:nvPr/>
        </p:nvSpPr>
        <p:spPr>
          <a:xfrm>
            <a:off x="3657600" y="2362200"/>
            <a:ext cx="1691640" cy="1524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7660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8B51E0-8A35-1048-B42B-D64B426DB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65A79B-34C7-E847-B0EE-63A0045723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Formatting and Customizing Map Charts in Excel</a:t>
            </a:r>
          </a:p>
        </p:txBody>
      </p:sp>
    </p:spTree>
    <p:extLst>
      <p:ext uri="{BB962C8B-B14F-4D97-AF65-F5344CB8AC3E}">
        <p14:creationId xmlns:p14="http://schemas.microsoft.com/office/powerpoint/2010/main" val="2902860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map types do you think you might use in your own data analysis?</a:t>
            </a:r>
          </a:p>
          <a:p>
            <a:r>
              <a:rPr lang="en-US" dirty="0"/>
              <a:t>How might you use geospatial visualizations with your data?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Map Charts in Excel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2D5318-4A69-634C-AB0F-35D3F8FD4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4912F0-FEF8-9445-AB60-04E1DC067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Continuing Data Analysis and Visualization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D81E18-03E7-D145-8E3D-7781724C64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analysis and visualization is a continuous process of refinement. </a:t>
            </a:r>
          </a:p>
          <a:p>
            <a:r>
              <a:rPr lang="en-US" dirty="0"/>
              <a:t>After initial analysis, you may often go back to do more analysis.</a:t>
            </a:r>
          </a:p>
          <a:p>
            <a:pPr lvl="1"/>
            <a:r>
              <a:rPr lang="en-US" dirty="0"/>
              <a:t>To expand on your findings.</a:t>
            </a:r>
          </a:p>
          <a:p>
            <a:pPr lvl="1"/>
            <a:r>
              <a:rPr lang="en-US" dirty="0"/>
              <a:t>To drill into specific areas of interest.</a:t>
            </a:r>
          </a:p>
          <a:p>
            <a:r>
              <a:rPr lang="en-US" dirty="0"/>
              <a:t>You may need different Excel capabilities.</a:t>
            </a:r>
          </a:p>
          <a:p>
            <a:pPr lvl="1"/>
            <a:r>
              <a:rPr lang="en-US" dirty="0"/>
              <a:t>Different tools.</a:t>
            </a:r>
          </a:p>
          <a:p>
            <a:pPr lvl="1"/>
            <a:r>
              <a:rPr lang="en-US" dirty="0"/>
              <a:t>Different add-ins.</a:t>
            </a:r>
          </a:p>
        </p:txBody>
      </p:sp>
    </p:spTree>
    <p:extLst>
      <p:ext uri="{BB962C8B-B14F-4D97-AF65-F5344CB8AC3E}">
        <p14:creationId xmlns:p14="http://schemas.microsoft.com/office/powerpoint/2010/main" val="2329407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FAB47-8C54-9A4B-8828-E8F4AFD54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Information Systems (GIS) Data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3F6698-600C-274F-BF20-80D12A651C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BB63FF-268A-EB45-896C-622F5F0726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5800" y="3429000"/>
            <a:ext cx="7772400" cy="2286000"/>
          </a:xfrm>
        </p:spPr>
        <p:txBody>
          <a:bodyPr/>
          <a:lstStyle/>
          <a:p>
            <a:r>
              <a:rPr lang="en-US" b="1" dirty="0"/>
              <a:t>Geographic Information Systems (GIS) data: </a:t>
            </a:r>
            <a:r>
              <a:rPr lang="en-US" dirty="0"/>
              <a:t>Data about objects, events, and other types of occurrences have location coordinates that can be located on a map of the earth.</a:t>
            </a:r>
          </a:p>
          <a:p>
            <a:endParaRPr lang="en-US" dirty="0"/>
          </a:p>
          <a:p>
            <a:r>
              <a:rPr lang="en-US" b="1" dirty="0"/>
              <a:t>Coordinates: </a:t>
            </a:r>
            <a:r>
              <a:rPr lang="en-US" dirty="0"/>
              <a:t>GIS location information that can be used to plot locations on digital maps.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268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53936D-B65C-1448-BEAF-1F10541E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4A952D-5021-A14D-91E5-20E3B89C5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Data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D70A38-0927-6B41-A199-903E09AF4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086019"/>
            <a:ext cx="6705600" cy="468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56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53936D-B65C-1448-BEAF-1F10541E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4A952D-5021-A14D-91E5-20E3B89C5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Charts</a:t>
            </a: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B5D8F369-2ACC-6549-B0E0-B4DE394E6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98" y="1524000"/>
            <a:ext cx="6790603" cy="402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68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1BF813-9DD1-9D4D-AD61-6FC6C973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39ABCAC-D44E-B945-B5BB-913FC0C8C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Maps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5FAB0A2-EEDC-4E4E-969F-8B4170AC798E}"/>
              </a:ext>
            </a:extLst>
          </p:cNvPr>
          <p:cNvGrpSpPr/>
          <p:nvPr/>
        </p:nvGrpSpPr>
        <p:grpSpPr>
          <a:xfrm>
            <a:off x="250805" y="1696337"/>
            <a:ext cx="8703379" cy="3465326"/>
            <a:chOff x="250805" y="2133464"/>
            <a:chExt cx="8703379" cy="346532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C290DD3-85DA-E247-8531-8496B8535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164" y="2133464"/>
              <a:ext cx="6493329" cy="3465326"/>
            </a:xfrm>
            <a:prstGeom prst="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</p:pic>
        <p:sp>
          <p:nvSpPr>
            <p:cNvPr id="7" name="AutoShape 303">
              <a:extLst>
                <a:ext uri="{FF2B5EF4-FFF2-40B4-BE49-F238E27FC236}">
                  <a16:creationId xmlns:a16="http://schemas.microsoft.com/office/drawing/2014/main" id="{C4FF5116-BAEF-4A45-A615-E898A39586F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45380" y="2918276"/>
              <a:ext cx="174625" cy="8229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595EFAA1-1349-B546-AEE9-EE8D1A65C509}"/>
                </a:ext>
              </a:extLst>
            </p:cNvPr>
            <p:cNvSpPr/>
            <p:nvPr/>
          </p:nvSpPr>
          <p:spPr>
            <a:xfrm>
              <a:off x="250805" y="3192437"/>
              <a:ext cx="1005840" cy="27463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Tour Editor</a:t>
              </a: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6CAAE11B-3036-0349-9451-C2B8D7EA134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58068" y="3953231"/>
              <a:ext cx="174625" cy="12801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7B8C65AA-B3DE-D947-8F71-ED32EF25D3DB}"/>
                </a:ext>
              </a:extLst>
            </p:cNvPr>
            <p:cNvSpPr/>
            <p:nvPr/>
          </p:nvSpPr>
          <p:spPr>
            <a:xfrm>
              <a:off x="335108" y="4455992"/>
              <a:ext cx="822960" cy="27463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Field List</a:t>
              </a:r>
            </a:p>
          </p:txBody>
        </p:sp>
        <p:sp>
          <p:nvSpPr>
            <p:cNvPr id="11" name="AutoShape 302">
              <a:extLst>
                <a:ext uri="{FF2B5EF4-FFF2-40B4-BE49-F238E27FC236}">
                  <a16:creationId xmlns:a16="http://schemas.microsoft.com/office/drawing/2014/main" id="{B1D28680-26E8-8B46-9956-CBBE23F68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5216" y="2883056"/>
              <a:ext cx="174625" cy="25603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BB87995B-60A2-DF49-989E-FC87AF113104}"/>
                </a:ext>
              </a:extLst>
            </p:cNvPr>
            <p:cNvSpPr/>
            <p:nvPr/>
          </p:nvSpPr>
          <p:spPr>
            <a:xfrm>
              <a:off x="7948344" y="4025897"/>
              <a:ext cx="1005840" cy="27463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Layer Pane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2194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D13074-0500-C64B-B96A-02CE5B0EF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D20096-F1A4-3041-BEF1-6C2CAC8D1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BING Maps Integration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0124E6-7D17-3E42-89BB-689F98E3F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31410"/>
            <a:ext cx="7620000" cy="479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89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A46AB5-4FA6-6248-9A31-1BE02A0C7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282D2E-7C21-2945-807B-90B9B8EE42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Map Charts in Excel</a:t>
            </a:r>
          </a:p>
        </p:txBody>
      </p:sp>
    </p:spTree>
    <p:extLst>
      <p:ext uri="{BB962C8B-B14F-4D97-AF65-F5344CB8AC3E}">
        <p14:creationId xmlns:p14="http://schemas.microsoft.com/office/powerpoint/2010/main" val="1852977358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317</TotalTime>
  <Words>307</Words>
  <Application>Microsoft Office PowerPoint</Application>
  <PresentationFormat>On-screen Show (4:3)</PresentationFormat>
  <Paragraphs>63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LO Choice</vt:lpstr>
      <vt:lpstr>Creating Geospatial Visualizations with Excel</vt:lpstr>
      <vt:lpstr>Create Map Charts in Excel </vt:lpstr>
      <vt:lpstr>Continuing Data Analysis and Visualization</vt:lpstr>
      <vt:lpstr>Geographic Information Systems (GIS) Data</vt:lpstr>
      <vt:lpstr>Geographic Data</vt:lpstr>
      <vt:lpstr>Map Charts</vt:lpstr>
      <vt:lpstr>3D Maps</vt:lpstr>
      <vt:lpstr>BING Maps Integration</vt:lpstr>
      <vt:lpstr>PowerPoint Presentation</vt:lpstr>
      <vt:lpstr>Customize Map Charts in Excel</vt:lpstr>
      <vt:lpstr>Options for Formatting Maps</vt:lpstr>
      <vt:lpstr>Format Data Series Options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Performing Statistical Analysis</dc:title>
  <dc:creator>Bob Carver</dc:creator>
  <cp:lastModifiedBy>Tamara Hagen</cp:lastModifiedBy>
  <cp:revision>20</cp:revision>
  <dcterms:created xsi:type="dcterms:W3CDTF">2020-02-05T01:35:10Z</dcterms:created>
  <dcterms:modified xsi:type="dcterms:W3CDTF">2020-02-28T17:49:00Z</dcterms:modified>
</cp:coreProperties>
</file>